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D713A-46EC-4B4E-B5C6-84A808788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DEE17-FB14-4390-AE3E-D5A82D55A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CD212-69DC-4403-B8EA-7E1789B3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30159-69FA-4644-A630-CB89E972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A6FE2-6E39-46DE-9850-EBA85B02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1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CF9F-16DE-4638-A0E6-81D43BE2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FE100-C97D-4040-AA39-1DF3B3B20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D385E-7E41-4035-AE5D-79D17EED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48B0B-7F18-47FB-AB09-E0CDE570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FA7F-69F8-40D4-B204-0DC0EEF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65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3DD9F7-9C4D-4FD0-A642-C57257414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82C15-C2FE-45C6-8868-17CD31A0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F7973-44A6-412D-A2E1-9E704A9E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22E55-BD9A-4BCD-9C77-29BF6DF9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EE93-78D2-4DEB-8517-5CA257B9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7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6E52-A4AA-44BA-91CC-6F63164E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4C5C9-FF1C-466D-828F-0BDDB3416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66741-B8E3-4FA2-90DB-1EE37498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7E4AF-8E64-4E68-B63C-9262B241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8A45-11E5-4185-BD04-40BF5AF45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18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21CD-F95B-4A78-BB83-1DEF385C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3B325-B653-4DCC-893F-F71C05A12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92A5D-45F2-4CA8-9036-1C5532B2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126E3-73B4-4DF9-BA61-CB687A22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68E4F-D4F2-4BC4-AAAA-41CF0FAD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5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8D73-DF55-44FB-BB15-C0B4C26D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5E53-44FB-4F0D-A4B6-E0ECF7659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B52E6-7D49-4ECC-A692-86D019781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4CF40-8C37-42C4-A34B-75605A8C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3DD7B-FACA-4819-B2D0-96188CC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DEDBC-CC9C-40C5-BCE9-A851CA3E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24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7741-76D9-4F64-8F8D-BDABA0B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2A961-769D-4CC2-A975-48C23D0E1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985B0-EAD0-48ED-A0F9-F14385161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C1FE4-5090-44B9-A763-CC8865445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C80DA3-1B46-4C57-A374-3E7E48FEB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CC60EC-C9F3-4F2F-9585-D09A11C66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57662-846A-4889-92CA-51F78E8C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C3062-1E62-43DA-927F-3EF598CA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05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6B79-2EC9-433F-989E-6679CC03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7AB6F-7542-4C24-93CA-1ECE4B4B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E279A-1C19-476D-9395-0BBB8C884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485B9-9B25-4E96-B277-3B46D6B7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83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8A372-3A94-424B-87CB-C2C6EFFC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3C3BDA-EC62-42C1-A60B-6C779DBA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48B8E-EABB-4D02-BE9A-16DE3C70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22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AC5F-6D41-4980-8528-3A2ABDDD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B9B2-17AE-4408-8220-3E33E4DF0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652E4-3771-485B-9466-835407497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7FF59-E9BF-48FF-98F8-019617DB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6EA51-98AC-46EB-BA51-82EFBF92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D8590-A0E7-4C4A-B16E-F1403534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63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68F5-6E5A-42F9-B2B1-4C6CC706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1DDA2-5F1A-497E-BE6C-128469E6C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E2577-9D58-4E12-86FD-E7E05865C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7E479-E49F-40D5-8FBF-7A427265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D38EB-3E55-49BE-BBD6-651CD07A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38602-2A8F-4ABB-A81D-5647CDDA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78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3A742-2D35-43DE-A988-2224AB74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069A5-D917-408E-A7F9-9DF2F2FD9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97BA-9DD1-41C4-9917-B6D787385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5BE9-9729-4E25-ACD6-481F511F9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638CF-2A54-468D-97BF-BFFF0D0AA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1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EB89-E968-4404-B18F-AE4F3086C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CAPSTONE PROJECT-THE BATTLE OF NEIGHBOURHOOD</a:t>
            </a:r>
            <a:br>
              <a:rPr lang="en-IN"/>
            </a:br>
            <a:r>
              <a:rPr lang="en-IN">
                <a:solidFill>
                  <a:srgbClr val="FF0000"/>
                </a:solidFill>
              </a:rPr>
              <a:t>PRESENTATION-DEEPALI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9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DB69A1-812E-45D2-A00C-EB9F985FE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765"/>
            <a:ext cx="12192000" cy="6950765"/>
          </a:xfrm>
        </p:spPr>
      </p:pic>
    </p:spTree>
    <p:extLst>
      <p:ext uri="{BB962C8B-B14F-4D97-AF65-F5344CB8AC3E}">
        <p14:creationId xmlns:p14="http://schemas.microsoft.com/office/powerpoint/2010/main" val="277243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CA92B-AA5B-4951-B451-2B88C179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7010400"/>
          </a:xfrm>
        </p:spPr>
      </p:pic>
    </p:spTree>
    <p:extLst>
      <p:ext uri="{BB962C8B-B14F-4D97-AF65-F5344CB8AC3E}">
        <p14:creationId xmlns:p14="http://schemas.microsoft.com/office/powerpoint/2010/main" val="168846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DF7E3-D088-49C1-B7E8-22D4A1DE4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1613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36C62-1447-4D38-8875-CA8ECE8FC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94648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D6520-0877-4715-8371-32A66318F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0400"/>
          </a:xfrm>
        </p:spPr>
      </p:pic>
    </p:spTree>
    <p:extLst>
      <p:ext uri="{BB962C8B-B14F-4D97-AF65-F5344CB8AC3E}">
        <p14:creationId xmlns:p14="http://schemas.microsoft.com/office/powerpoint/2010/main" val="3955513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3BAE34-4D66-4BCD-9D01-DE70606A7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80686" cy="6858000"/>
          </a:xfrm>
        </p:spPr>
      </p:pic>
    </p:spTree>
    <p:extLst>
      <p:ext uri="{BB962C8B-B14F-4D97-AF65-F5344CB8AC3E}">
        <p14:creationId xmlns:p14="http://schemas.microsoft.com/office/powerpoint/2010/main" val="152245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C9D3BA-94A4-4716-84A0-B1CD8D7BD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8016" cy="6858000"/>
          </a:xfrm>
        </p:spPr>
      </p:pic>
    </p:spTree>
    <p:extLst>
      <p:ext uri="{BB962C8B-B14F-4D97-AF65-F5344CB8AC3E}">
        <p14:creationId xmlns:p14="http://schemas.microsoft.com/office/powerpoint/2010/main" val="279341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33CC1-4338-4CC9-8F39-FE087C13B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88366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23161-5DEA-45B9-8518-D7D983551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72292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7E150-E490-4627-9BA7-A182072CF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0366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E1D4AF-F5F1-4510-BD29-8CA5EF7EB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348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61294-B41B-4CCE-BABA-709BD3B8D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36690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E15B3-127B-427A-9148-F42252B6A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71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5BDFF-E3BC-4676-B689-A2D2DBF5A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07072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7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CAPSTONE PROJECT-THE BATTLE OF NEIGHBOURHOOD PRESENTATION-DEEPALI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PROJECT-THE BATTLE OF NEIGHBOURHOOD PRESENTATION-PREETI SINGH</dc:title>
  <dc:creator>Preeti Singh</dc:creator>
  <cp:lastModifiedBy>Preeti Singh</cp:lastModifiedBy>
  <cp:revision>16</cp:revision>
  <dcterms:created xsi:type="dcterms:W3CDTF">2020-08-16T09:18:10Z</dcterms:created>
  <dcterms:modified xsi:type="dcterms:W3CDTF">2020-08-16T10:42:14Z</dcterms:modified>
</cp:coreProperties>
</file>